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8360a9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8360a9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be.com/playlist?list=PLxbAS7NVaSZIgqpVNyOA0_ftJN9i1Mls_&amp;feature=share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22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5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videos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https://youtube.com/playlist?list=PLxbAS7NVaSZIgqpVNyOA0_ftJN9i1Mls_&amp;feature=shared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33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38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9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21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